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6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7"/>
    <p:restoredTop sz="94694"/>
  </p:normalViewPr>
  <p:slideViewPr>
    <p:cSldViewPr snapToGrid="0">
      <p:cViewPr varScale="1">
        <p:scale>
          <a:sx n="117" d="100"/>
          <a:sy n="117" d="100"/>
        </p:scale>
        <p:origin x="50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8B6B1A-A46B-FE09-5A4F-EF126FC108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211121-0186-0627-F781-6D5E37A817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0882BD-53ED-DB9B-2EF7-93BDBF7206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A7E9BE-7F05-750E-DA91-3FC57F28F5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06B371-D016-7131-2BAD-56F3F31899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531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A1A11-4C78-FBCC-4825-ECD9A530F9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0AC489C-816C-FDBA-2BDD-91E33D64559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D24C4B-F383-E9DF-AFBB-A4CDFEF6BB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2A53C3-5FC8-3005-8874-302D2A8CDF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50D1A1-179D-D7FA-A6A4-F9C49CF2FA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4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317728A-F2E7-8320-BACF-4CB0C82C6FE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D9E24CE-A990-8836-08D6-9DA26D864B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41BE3-A9C0-843D-38E3-AC7BD88667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DDB278-7E50-0DBB-A581-C31C257573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994A2-85F0-98D8-DA0E-3EB222A71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7205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79195-5518-5365-C7B2-0692FFFB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A2EF64-32ED-2F3B-AFA0-AA47EE9CD4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997792-9AD2-388F-4D83-D339268695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2444FE-FDBC-C04D-BA29-B9668C3B0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DC642-F5ED-2A2C-1519-BADCD81CFB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996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4B0C83-2B9D-EB3F-8556-87B70B1D5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E03571-4C84-3AEE-4DA5-0AC04FDA07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46C86-CFD4-6D70-4D9D-5C5E98923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1DE9CB-E335-841C-91C3-3AB65C3EF1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9554F-97F7-A9A4-3ACA-424CF65F3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903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61D54-841A-3D39-BB88-E97D199512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DAE35A-BB9E-42DC-CEA8-27E70CACA6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661221-155F-9D6A-5731-DC51150DD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5DDD4AB-DDF0-0524-C5B9-A1D37E696A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B58E7-8E32-8BB6-9E18-5FF978021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DCDE60-D62E-1F7E-D051-C14C8B385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6707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EB1201-ECB4-FB30-5891-018131A492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00A56E-AAE6-23D1-87E9-BEA100C25E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99873D1-E11A-8775-850E-1CEA2345FC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B46FD-7F43-61A9-FD9C-E4985AA2B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45992D-8A23-BF26-3FA6-ED63669C452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B942979-759A-E8FF-34DD-F2D3317EF4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3ECFCB-5263-861E-20FA-7E32CF08F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A1FF0E-8CAA-C005-4B6A-940027E375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725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ECD610-CEEC-5599-2E84-6A4F43ED3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C3DC80B-CB26-0E00-F50A-C5ABDFB3F4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F75157E-7334-1885-C6EB-EC2EC446F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AEACA8D-A95A-85E5-91EF-55B24FE16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643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818730-6E5A-E509-FF23-0912F84B46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D13625-F0B5-1AD6-CEDA-10250AEB76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5E985-90BC-12FF-E3BF-6CCBAF4DC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7445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35F67-1AE2-99ED-7217-9BBFA7D19F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1D2B7C-3DD7-35E0-D897-5E2CE7765B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CC14FF6-C954-2E98-CDFE-3BB49C07F5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9D54237-1ADA-9E3F-93A4-B6773B04AA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0DF88E-2E1C-BCE1-45D7-BFD78C4307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B021E5-76B6-C9CF-84D2-7F6A6D78F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87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00085-916D-B2F0-2A77-EB2A0B786A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148273E-01B0-E3E2-5D53-038840E084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B558B9-E6A1-8F87-6923-90DA693E6C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1BB3A76-E211-FE85-D178-2FC26A8BF1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343BEBB-59DA-8482-9326-2D7661B0F1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55C5F2-21D1-6519-0DFE-CBD1DD1D7F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6324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041CEE2-9BDC-6E3E-CB9E-C212599AE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FB13935-4302-2350-D7A4-619346749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D57B08-0ABB-090E-237A-4923E6B5204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6BE76-7B66-5C4D-82E0-7F587D7819C6}" type="datetimeFigureOut">
              <a:rPr lang="en-US" smtClean="0"/>
              <a:t>10/5/24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F0B4C6-EE5B-644D-3AA7-609EE36DB9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C4A56-F1CD-B865-75C7-0041DC09925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57B0F-3F3C-6E4D-84C6-0BD2FC888F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066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055DB-104E-2A60-BD52-52FE952338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93925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Animated KAINOS Logo with futuristic background (on loop)</a:t>
            </a:r>
          </a:p>
        </p:txBody>
      </p:sp>
    </p:spTree>
    <p:extLst>
      <p:ext uri="{BB962C8B-B14F-4D97-AF65-F5344CB8AC3E}">
        <p14:creationId xmlns:p14="http://schemas.microsoft.com/office/powerpoint/2010/main" val="2326962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>
            <a:extLst>
              <a:ext uri="{FF2B5EF4-FFF2-40B4-BE49-F238E27FC236}">
                <a16:creationId xmlns:a16="http://schemas.microsoft.com/office/drawing/2014/main" id="{5C52CD8E-6A63-D612-86ED-00670C8AED62}"/>
              </a:ext>
            </a:extLst>
          </p:cNvPr>
          <p:cNvSpPr/>
          <p:nvPr/>
        </p:nvSpPr>
        <p:spPr>
          <a:xfrm>
            <a:off x="4855029" y="1421960"/>
            <a:ext cx="5682342" cy="15063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FC717D67-168E-C8B2-1EB4-945F222FFAFC}"/>
              </a:ext>
            </a:extLst>
          </p:cNvPr>
          <p:cNvSpPr/>
          <p:nvPr/>
        </p:nvSpPr>
        <p:spPr>
          <a:xfrm>
            <a:off x="838011" y="1480458"/>
            <a:ext cx="1295400" cy="1937657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Block Fund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C20B5D9-C345-E055-115B-3645E198AA36}"/>
              </a:ext>
            </a:extLst>
          </p:cNvPr>
          <p:cNvSpPr txBox="1"/>
          <p:nvPr/>
        </p:nvSpPr>
        <p:spPr>
          <a:xfrm>
            <a:off x="3124199" y="1491343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Domain 1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50D6D31-40DC-C13A-CDD6-69FBB8493AF4}"/>
              </a:ext>
            </a:extLst>
          </p:cNvPr>
          <p:cNvSpPr txBox="1"/>
          <p:nvPr/>
        </p:nvSpPr>
        <p:spPr>
          <a:xfrm>
            <a:off x="3124199" y="1970315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Domain 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2ED3EA3-EE63-52EE-B64F-F27C6054567F}"/>
              </a:ext>
            </a:extLst>
          </p:cNvPr>
          <p:cNvSpPr txBox="1"/>
          <p:nvPr/>
        </p:nvSpPr>
        <p:spPr>
          <a:xfrm>
            <a:off x="3124199" y="2449287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Domain 3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3F8A650-103C-6CF1-913E-EB7A99DA058D}"/>
              </a:ext>
            </a:extLst>
          </p:cNvPr>
          <p:cNvSpPr txBox="1"/>
          <p:nvPr/>
        </p:nvSpPr>
        <p:spPr>
          <a:xfrm>
            <a:off x="3124199" y="2928259"/>
            <a:ext cx="10887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Domain 4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62DD103-0665-0E57-04A9-5F832CD06508}"/>
              </a:ext>
            </a:extLst>
          </p:cNvPr>
          <p:cNvSpPr txBox="1"/>
          <p:nvPr/>
        </p:nvSpPr>
        <p:spPr>
          <a:xfrm>
            <a:off x="5094701" y="1122011"/>
            <a:ext cx="5094328" cy="36933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KAINOS HUB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65E75D1-08E2-6009-C979-7FC2E2185E68}"/>
              </a:ext>
            </a:extLst>
          </p:cNvPr>
          <p:cNvSpPr txBox="1"/>
          <p:nvPr/>
        </p:nvSpPr>
        <p:spPr>
          <a:xfrm>
            <a:off x="5094701" y="1676009"/>
            <a:ext cx="270048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Dedicated Domain Leaders</a:t>
            </a:r>
          </a:p>
          <a:p>
            <a:pPr marL="285750" indent="-285750">
              <a:buFontTx/>
              <a:buChar char="-"/>
            </a:pPr>
            <a:r>
              <a:rPr lang="en-US" dirty="0"/>
              <a:t>AA (Domain 1)</a:t>
            </a:r>
          </a:p>
          <a:p>
            <a:pPr marL="285750" indent="-285750">
              <a:buFontTx/>
              <a:buChar char="-"/>
            </a:pPr>
            <a:r>
              <a:rPr lang="en-US" dirty="0"/>
              <a:t>BB (Domain 2)</a:t>
            </a:r>
          </a:p>
          <a:p>
            <a:pPr marL="285750" indent="-285750">
              <a:buFontTx/>
              <a:buChar char="-"/>
            </a:pPr>
            <a:r>
              <a:rPr lang="en-US" dirty="0"/>
              <a:t>CC (Domain 3)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D190B1F-232F-F213-6047-55228271ADAE}"/>
              </a:ext>
            </a:extLst>
          </p:cNvPr>
          <p:cNvSpPr txBox="1"/>
          <p:nvPr/>
        </p:nvSpPr>
        <p:spPr>
          <a:xfrm>
            <a:off x="7795184" y="1676009"/>
            <a:ext cx="208351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/>
              <a:t>Supporting Agency</a:t>
            </a:r>
          </a:p>
          <a:p>
            <a:pPr marL="285750" indent="-285750">
              <a:buFontTx/>
              <a:buChar char="-"/>
            </a:pPr>
            <a:r>
              <a:rPr lang="en-US" dirty="0"/>
              <a:t>DTC</a:t>
            </a:r>
          </a:p>
          <a:p>
            <a:pPr marL="285750" indent="-285750">
              <a:buFontTx/>
              <a:buChar char="-"/>
            </a:pPr>
            <a:r>
              <a:rPr lang="en-US" dirty="0"/>
              <a:t>Industry Partners</a:t>
            </a:r>
          </a:p>
        </p:txBody>
      </p:sp>
      <p:cxnSp>
        <p:nvCxnSpPr>
          <p:cNvPr id="13" name="Elbow Connector 12">
            <a:extLst>
              <a:ext uri="{FF2B5EF4-FFF2-40B4-BE49-F238E27FC236}">
                <a16:creationId xmlns:a16="http://schemas.microsoft.com/office/drawing/2014/main" id="{5CD8CE89-4BA3-B415-0455-A57442DA3BD7}"/>
              </a:ext>
            </a:extLst>
          </p:cNvPr>
          <p:cNvCxnSpPr>
            <a:stCxn id="5" idx="3"/>
            <a:endCxn id="9" idx="1"/>
          </p:cNvCxnSpPr>
          <p:nvPr/>
        </p:nvCxnSpPr>
        <p:spPr>
          <a:xfrm flipV="1">
            <a:off x="4212959" y="1306677"/>
            <a:ext cx="881742" cy="369332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>
            <a:extLst>
              <a:ext uri="{FF2B5EF4-FFF2-40B4-BE49-F238E27FC236}">
                <a16:creationId xmlns:a16="http://schemas.microsoft.com/office/drawing/2014/main" id="{0F027812-5E6A-3AFE-960D-80245918287F}"/>
              </a:ext>
            </a:extLst>
          </p:cNvPr>
          <p:cNvCxnSpPr>
            <a:cxnSpLocks/>
            <a:stCxn id="6" idx="3"/>
            <a:endCxn id="9" idx="1"/>
          </p:cNvCxnSpPr>
          <p:nvPr/>
        </p:nvCxnSpPr>
        <p:spPr>
          <a:xfrm flipV="1">
            <a:off x="4212959" y="1306677"/>
            <a:ext cx="881742" cy="848304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>
            <a:extLst>
              <a:ext uri="{FF2B5EF4-FFF2-40B4-BE49-F238E27FC236}">
                <a16:creationId xmlns:a16="http://schemas.microsoft.com/office/drawing/2014/main" id="{9EDD7E86-20F7-59BF-47B9-91B6D69B4D69}"/>
              </a:ext>
            </a:extLst>
          </p:cNvPr>
          <p:cNvCxnSpPr>
            <a:cxnSpLocks/>
            <a:stCxn id="7" idx="3"/>
            <a:endCxn id="9" idx="1"/>
          </p:cNvCxnSpPr>
          <p:nvPr/>
        </p:nvCxnSpPr>
        <p:spPr>
          <a:xfrm flipV="1">
            <a:off x="4212959" y="1306677"/>
            <a:ext cx="881742" cy="132727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4983F1F-12BA-277B-5CC8-18A9F3188A6F}"/>
              </a:ext>
            </a:extLst>
          </p:cNvPr>
          <p:cNvSpPr txBox="1"/>
          <p:nvPr/>
        </p:nvSpPr>
        <p:spPr>
          <a:xfrm>
            <a:off x="2600862" y="379157"/>
            <a:ext cx="5457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Tech Push / Experimentation or Trial purposes will go to: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754C6E4C-1BE9-D5FF-3341-BC52097E3F90}"/>
              </a:ext>
            </a:extLst>
          </p:cNvPr>
          <p:cNvCxnSpPr/>
          <p:nvPr/>
        </p:nvCxnSpPr>
        <p:spPr>
          <a:xfrm>
            <a:off x="4419600" y="715637"/>
            <a:ext cx="326571" cy="591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680EC9C-6A6C-5606-CD7D-1BF6CB9C0600}"/>
              </a:ext>
            </a:extLst>
          </p:cNvPr>
          <p:cNvCxnSpPr>
            <a:cxnSpLocks/>
          </p:cNvCxnSpPr>
          <p:nvPr/>
        </p:nvCxnSpPr>
        <p:spPr>
          <a:xfrm>
            <a:off x="2307678" y="1730829"/>
            <a:ext cx="8165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BFA49A2-CBB8-8EAB-FD2F-7F0E335D201D}"/>
              </a:ext>
            </a:extLst>
          </p:cNvPr>
          <p:cNvCxnSpPr>
            <a:cxnSpLocks/>
          </p:cNvCxnSpPr>
          <p:nvPr/>
        </p:nvCxnSpPr>
        <p:spPr>
          <a:xfrm>
            <a:off x="2307677" y="2154981"/>
            <a:ext cx="8165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295C143-7F9C-3CF9-5D76-AC74FDDA371F}"/>
              </a:ext>
            </a:extLst>
          </p:cNvPr>
          <p:cNvCxnSpPr>
            <a:cxnSpLocks/>
          </p:cNvCxnSpPr>
          <p:nvPr/>
        </p:nvCxnSpPr>
        <p:spPr>
          <a:xfrm>
            <a:off x="2307676" y="2633953"/>
            <a:ext cx="8165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B62E269-99AD-41F7-368C-AF0686C2DC03}"/>
              </a:ext>
            </a:extLst>
          </p:cNvPr>
          <p:cNvSpPr txBox="1"/>
          <p:nvPr/>
        </p:nvSpPr>
        <p:spPr>
          <a:xfrm rot="16200000">
            <a:off x="2196955" y="2167213"/>
            <a:ext cx="939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Funding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B0A71FFE-2E5A-1095-7854-E5E020DB10B6}"/>
              </a:ext>
            </a:extLst>
          </p:cNvPr>
          <p:cNvSpPr txBox="1"/>
          <p:nvPr/>
        </p:nvSpPr>
        <p:spPr>
          <a:xfrm>
            <a:off x="5094701" y="3606575"/>
            <a:ext cx="5094328" cy="64633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u="sng" dirty="0"/>
              <a:t>Special-to-type Experiments will be handled by relevant SME</a:t>
            </a:r>
          </a:p>
        </p:txBody>
      </p:sp>
      <p:cxnSp>
        <p:nvCxnSpPr>
          <p:cNvPr id="31" name="Elbow Connector 30">
            <a:extLst>
              <a:ext uri="{FF2B5EF4-FFF2-40B4-BE49-F238E27FC236}">
                <a16:creationId xmlns:a16="http://schemas.microsoft.com/office/drawing/2014/main" id="{58434554-3BC7-5D8A-477E-CD717930D029}"/>
              </a:ext>
            </a:extLst>
          </p:cNvPr>
          <p:cNvCxnSpPr>
            <a:cxnSpLocks/>
            <a:stCxn id="8" idx="3"/>
            <a:endCxn id="30" idx="1"/>
          </p:cNvCxnSpPr>
          <p:nvPr/>
        </p:nvCxnSpPr>
        <p:spPr>
          <a:xfrm>
            <a:off x="4212959" y="3112925"/>
            <a:ext cx="881742" cy="81681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46E1587-420B-BAF2-15AE-C4ED45228DBD}"/>
              </a:ext>
            </a:extLst>
          </p:cNvPr>
          <p:cNvCxnSpPr>
            <a:cxnSpLocks/>
          </p:cNvCxnSpPr>
          <p:nvPr/>
        </p:nvCxnSpPr>
        <p:spPr>
          <a:xfrm>
            <a:off x="2307676" y="3112925"/>
            <a:ext cx="81652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D78DF898-B12C-A3D3-9080-BA191B3371FE}"/>
              </a:ext>
            </a:extLst>
          </p:cNvPr>
          <p:cNvSpPr txBox="1"/>
          <p:nvPr/>
        </p:nvSpPr>
        <p:spPr>
          <a:xfrm>
            <a:off x="8327571" y="793090"/>
            <a:ext cx="16342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(Led by Signals)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908047B-434F-B041-33EF-8B72E7328990}"/>
              </a:ext>
            </a:extLst>
          </p:cNvPr>
          <p:cNvSpPr txBox="1"/>
          <p:nvPr/>
        </p:nvSpPr>
        <p:spPr>
          <a:xfrm>
            <a:off x="7318642" y="3263484"/>
            <a:ext cx="3036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(Led by respective Formations)</a:t>
            </a:r>
          </a:p>
        </p:txBody>
      </p:sp>
    </p:spTree>
    <p:extLst>
      <p:ext uri="{BB962C8B-B14F-4D97-AF65-F5344CB8AC3E}">
        <p14:creationId xmlns:p14="http://schemas.microsoft.com/office/powerpoint/2010/main" val="2279778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58A2C8-43DA-238B-6205-3FD39BF721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533400"/>
            <a:ext cx="10515600" cy="5643563"/>
          </a:xfrm>
          <a:ln>
            <a:solidFill>
              <a:schemeClr val="accent1"/>
            </a:solidFill>
          </a:ln>
        </p:spPr>
        <p:txBody>
          <a:bodyPr/>
          <a:lstStyle/>
          <a:p>
            <a:pPr marL="0" indent="0">
              <a:buNone/>
            </a:pPr>
            <a:r>
              <a:rPr lang="en-US" dirty="0"/>
              <a:t>Background of a campus map (not included due to privacy)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136072A-AB00-5EEE-5666-4D925BF9E2E6}"/>
              </a:ext>
            </a:extLst>
          </p:cNvPr>
          <p:cNvSpPr/>
          <p:nvPr/>
        </p:nvSpPr>
        <p:spPr>
          <a:xfrm>
            <a:off x="2677886" y="2068286"/>
            <a:ext cx="1393371" cy="5660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BLK 311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4383C36-D519-5343-5829-793C740AAEB1}"/>
              </a:ext>
            </a:extLst>
          </p:cNvPr>
          <p:cNvSpPr/>
          <p:nvPr/>
        </p:nvSpPr>
        <p:spPr>
          <a:xfrm>
            <a:off x="2677886" y="3145971"/>
            <a:ext cx="1393371" cy="1251858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BLK 312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B2ADE76-90B8-BD27-2F06-A64E65157A4A}"/>
              </a:ext>
            </a:extLst>
          </p:cNvPr>
          <p:cNvSpPr/>
          <p:nvPr/>
        </p:nvSpPr>
        <p:spPr>
          <a:xfrm>
            <a:off x="4865915" y="2068286"/>
            <a:ext cx="1393371" cy="5660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BLK 307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FF845B-C70F-4E24-EB97-5B33733E1062}"/>
              </a:ext>
            </a:extLst>
          </p:cNvPr>
          <p:cNvSpPr txBox="1"/>
          <p:nvPr/>
        </p:nvSpPr>
        <p:spPr>
          <a:xfrm>
            <a:off x="2527043" y="188362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4FA68B-8E6A-FCBE-E5CA-EC4F7E296622}"/>
              </a:ext>
            </a:extLst>
          </p:cNvPr>
          <p:cNvSpPr txBox="1"/>
          <p:nvPr/>
        </p:nvSpPr>
        <p:spPr>
          <a:xfrm>
            <a:off x="2924372" y="188362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D48776D-C4B2-8CF6-360B-027BB7BA8292}"/>
              </a:ext>
            </a:extLst>
          </p:cNvPr>
          <p:cNvSpPr txBox="1"/>
          <p:nvPr/>
        </p:nvSpPr>
        <p:spPr>
          <a:xfrm>
            <a:off x="2621130" y="2985849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9A60A77-1573-1E85-FC4A-AF84C9ABAD02}"/>
              </a:ext>
            </a:extLst>
          </p:cNvPr>
          <p:cNvSpPr txBox="1"/>
          <p:nvPr/>
        </p:nvSpPr>
        <p:spPr>
          <a:xfrm>
            <a:off x="4687859" y="188362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EB7BD7B-8B8B-5CBE-0418-6718D4ECC388}"/>
              </a:ext>
            </a:extLst>
          </p:cNvPr>
          <p:cNvSpPr/>
          <p:nvPr/>
        </p:nvSpPr>
        <p:spPr>
          <a:xfrm>
            <a:off x="4865915" y="3320143"/>
            <a:ext cx="1393371" cy="566057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BLK 202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AEB7A32-1FD1-96A4-542C-22C6A0A44AB3}"/>
              </a:ext>
            </a:extLst>
          </p:cNvPr>
          <p:cNvSpPr txBox="1"/>
          <p:nvPr/>
        </p:nvSpPr>
        <p:spPr>
          <a:xfrm>
            <a:off x="4762502" y="3100048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81BF2091-E000-D0F3-493B-54EDA7BFD215}"/>
              </a:ext>
            </a:extLst>
          </p:cNvPr>
          <p:cNvSpPr/>
          <p:nvPr/>
        </p:nvSpPr>
        <p:spPr>
          <a:xfrm>
            <a:off x="7561685" y="1356054"/>
            <a:ext cx="3694144" cy="614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Description of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DAA903-4EB2-D845-D99F-BE765D27A5A4}"/>
              </a:ext>
            </a:extLst>
          </p:cNvPr>
          <p:cNvSpPr txBox="1"/>
          <p:nvPr/>
        </p:nvSpPr>
        <p:spPr>
          <a:xfrm>
            <a:off x="10223243" y="1478518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1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5AEEB264-DCC4-B569-34DA-62BD5E1EA23F}"/>
              </a:ext>
            </a:extLst>
          </p:cNvPr>
          <p:cNvSpPr/>
          <p:nvPr/>
        </p:nvSpPr>
        <p:spPr>
          <a:xfrm>
            <a:off x="7561685" y="2223016"/>
            <a:ext cx="3694144" cy="614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Description of 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088C87F-3FD9-4AA4-926E-99E7D0579782}"/>
              </a:ext>
            </a:extLst>
          </p:cNvPr>
          <p:cNvSpPr txBox="1"/>
          <p:nvPr/>
        </p:nvSpPr>
        <p:spPr>
          <a:xfrm>
            <a:off x="10223243" y="2345480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889713AB-9530-6F07-30B9-A037110B0046}"/>
              </a:ext>
            </a:extLst>
          </p:cNvPr>
          <p:cNvSpPr/>
          <p:nvPr/>
        </p:nvSpPr>
        <p:spPr>
          <a:xfrm>
            <a:off x="7561685" y="3089978"/>
            <a:ext cx="3694144" cy="614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Description of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43E571A-8B02-D6AE-67D9-184768928693}"/>
              </a:ext>
            </a:extLst>
          </p:cNvPr>
          <p:cNvSpPr txBox="1"/>
          <p:nvPr/>
        </p:nvSpPr>
        <p:spPr>
          <a:xfrm>
            <a:off x="10223243" y="3212442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3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A08F5314-705A-0FAD-F6C1-CA37D860F703}"/>
              </a:ext>
            </a:extLst>
          </p:cNvPr>
          <p:cNvSpPr/>
          <p:nvPr/>
        </p:nvSpPr>
        <p:spPr>
          <a:xfrm>
            <a:off x="7561685" y="3956940"/>
            <a:ext cx="3694144" cy="614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Description of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3DCE64B-2BE3-1D6D-97B6-EA959EAFEEE7}"/>
              </a:ext>
            </a:extLst>
          </p:cNvPr>
          <p:cNvSpPr txBox="1"/>
          <p:nvPr/>
        </p:nvSpPr>
        <p:spPr>
          <a:xfrm>
            <a:off x="10223243" y="4079404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4</a:t>
            </a:r>
          </a:p>
        </p:txBody>
      </p:sp>
      <p:sp>
        <p:nvSpPr>
          <p:cNvPr id="21" name="Rounded Rectangle 20">
            <a:extLst>
              <a:ext uri="{FF2B5EF4-FFF2-40B4-BE49-F238E27FC236}">
                <a16:creationId xmlns:a16="http://schemas.microsoft.com/office/drawing/2014/main" id="{56B9D742-588D-DD82-5F43-791B54379DCA}"/>
              </a:ext>
            </a:extLst>
          </p:cNvPr>
          <p:cNvSpPr/>
          <p:nvPr/>
        </p:nvSpPr>
        <p:spPr>
          <a:xfrm>
            <a:off x="7561685" y="4823902"/>
            <a:ext cx="3694144" cy="614260"/>
          </a:xfrm>
          <a:prstGeom prst="round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Description of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6F87CB-383D-5A37-6EC3-C4EF9D747709}"/>
              </a:ext>
            </a:extLst>
          </p:cNvPr>
          <p:cNvSpPr txBox="1"/>
          <p:nvPr/>
        </p:nvSpPr>
        <p:spPr>
          <a:xfrm>
            <a:off x="10223243" y="4946366"/>
            <a:ext cx="30168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41116691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116</Words>
  <Application>Microsoft Macintosh PowerPoint</Application>
  <PresentationFormat>Widescreen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Animated KAINOS Logo with futuristic background (on loop)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Yeo Liang Chen</dc:creator>
  <cp:lastModifiedBy>Yeo Liang Chen</cp:lastModifiedBy>
  <cp:revision>1</cp:revision>
  <dcterms:created xsi:type="dcterms:W3CDTF">2024-10-05T14:12:29Z</dcterms:created>
  <dcterms:modified xsi:type="dcterms:W3CDTF">2024-10-05T15:16:55Z</dcterms:modified>
</cp:coreProperties>
</file>